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2E85-6966-8F48-BE88-266C29D0AAF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3F973E-8784-C242-8BD8-85238266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2E85-6966-8F48-BE88-266C29D0AAF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973E-8784-C242-8BD8-85238266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2E85-6966-8F48-BE88-266C29D0AAF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973E-8784-C242-8BD8-85238266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2E85-6966-8F48-BE88-266C29D0AAF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973E-8784-C242-8BD8-85238266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2E85-6966-8F48-BE88-266C29D0AAF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3F973E-8784-C242-8BD8-852382665F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2E85-6966-8F48-BE88-266C29D0AAF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973E-8784-C242-8BD8-85238266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2E85-6966-8F48-BE88-266C29D0AAF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973E-8784-C242-8BD8-85238266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2E85-6966-8F48-BE88-266C29D0AAF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973E-8784-C242-8BD8-85238266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2E85-6966-8F48-BE88-266C29D0AAF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973E-8784-C242-8BD8-852382665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2E85-6966-8F48-BE88-266C29D0AAF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973E-8784-C242-8BD8-852382665F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2E85-6966-8F48-BE88-266C29D0AAF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3F973E-8784-C242-8BD8-852382665F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2AC2E85-6966-8F48-BE88-266C29D0AAF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E3F973E-8784-C242-8BD8-852382665F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President’s </a:t>
            </a:r>
            <a:br>
              <a:rPr lang="en-US" sz="4800" dirty="0" smtClean="0"/>
            </a:br>
            <a:r>
              <a:rPr lang="en-US" sz="4800" dirty="0" smtClean="0"/>
              <a:t>Budget Proposal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67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0"/>
            <a:ext cx="67972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46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092200"/>
            <a:ext cx="7162800" cy="466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02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203200"/>
            <a:ext cx="7848600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291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508000"/>
            <a:ext cx="708660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727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00" y="444500"/>
            <a:ext cx="7188200" cy="596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11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79500"/>
            <a:ext cx="70993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3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900" y="0"/>
            <a:ext cx="41170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166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0" y="406400"/>
            <a:ext cx="5842000" cy="603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563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311400"/>
            <a:ext cx="63881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8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00" y="342900"/>
            <a:ext cx="4445000" cy="615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8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700" y="0"/>
            <a:ext cx="45323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8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190500"/>
            <a:ext cx="7086600" cy="646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961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0"/>
            <a:ext cx="5843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738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0" y="0"/>
            <a:ext cx="58173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393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2817</TotalTime>
  <Words>1</Words>
  <Application>Microsoft Macintosh PowerPoint</Application>
  <PresentationFormat>On-screen Show (4:3)</PresentationFormat>
  <Paragraphs>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Essential</vt:lpstr>
      <vt:lpstr>President’s  Budget Proposal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 Tigard-Tualatin</dc:creator>
  <cp:lastModifiedBy>Teacher Tigard-Tualatin</cp:lastModifiedBy>
  <cp:revision>3</cp:revision>
  <dcterms:created xsi:type="dcterms:W3CDTF">2017-05-24T17:05:52Z</dcterms:created>
  <dcterms:modified xsi:type="dcterms:W3CDTF">2017-05-26T16:03:38Z</dcterms:modified>
</cp:coreProperties>
</file>